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210" y="-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25F12-62D6-4849-95F8-F50B69F4DD80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4D6F2-D5FE-4552-9122-444B0A535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3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45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461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70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68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309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5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56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000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13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826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649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D6F2-D5FE-4552-9122-444B0A535E9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2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2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5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8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69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0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3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1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5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3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5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DD47-D3AB-4B73-BD7F-73D3ABFAEC41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3A4E-93B0-43A1-93EA-E191509A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75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3648"/>
            <a:ext cx="12228393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82883" y="2208362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 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4317683" y="1897380"/>
            <a:ext cx="1796514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4197" y="1897380"/>
            <a:ext cx="1760120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57563" y="3557367"/>
            <a:ext cx="787790" cy="1069145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38919" y="3826412"/>
            <a:ext cx="241906" cy="270626"/>
          </a:xfrm>
          <a:prstGeom prst="ellipse">
            <a:avLst/>
          </a:prstGeom>
          <a:gradFill>
            <a:gsLst>
              <a:gs pos="9000">
                <a:schemeClr val="accent4">
                  <a:lumMod val="40000"/>
                  <a:lumOff val="60000"/>
                </a:schemeClr>
              </a:gs>
              <a:gs pos="73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5" action="ppaction://hlinksldjump"/>
          </p:cNvPr>
          <p:cNvSpPr/>
          <p:nvPr/>
        </p:nvSpPr>
        <p:spPr>
          <a:xfrm>
            <a:off x="9172442" y="2807390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hlinkClick r:id="rId6" action="ppaction://hlinksldjump"/>
          </p:cNvPr>
          <p:cNvSpPr/>
          <p:nvPr/>
        </p:nvSpPr>
        <p:spPr>
          <a:xfrm>
            <a:off x="9172442" y="322647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9172203" y="3660554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3769" y="2743585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0892" y="318928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98017" y="3617727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6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15039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26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14648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3" grpId="0" animBg="1"/>
      <p:bldP spid="7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97380"/>
            <a:ext cx="1796514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79159" y="1897380"/>
            <a:ext cx="1760120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0400">
              <a:tabLst>
                <a:tab pos="290513" algn="l"/>
                <a:tab pos="973138" algn="l"/>
              </a:tabLst>
            </a:pPr>
            <a:r>
              <a:rPr lang="en-US" dirty="0" smtClean="0"/>
              <a:t>			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06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82883" y="2222876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39324"/>
            <a:ext cx="1796514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08186" y="1839324"/>
            <a:ext cx="2042535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5" action="ppaction://hlinksldjump"/>
          </p:cNvPr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hlinkClick r:id="rId6" action="ppaction://hlinksldjump"/>
          </p:cNvPr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0400">
              <a:tabLst>
                <a:tab pos="290513" algn="l"/>
                <a:tab pos="973138" algn="l"/>
              </a:tabLst>
            </a:pPr>
            <a:r>
              <a:rPr lang="en-US" dirty="0" smtClean="0"/>
              <a:t>			3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877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69 L 0.14987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-0.14518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18 0.00278 L 0.00117 -0.004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9" y="-37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87 0.00278 L -0.0013 0.000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13" grpId="0" animBg="1"/>
      <p:bldP spid="13" grpId="1" animBg="1"/>
      <p:bldP spid="10" grpId="0" animBg="1"/>
      <p:bldP spid="10" grpId="1" animBg="1"/>
      <p:bldP spid="25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97380"/>
            <a:ext cx="1796514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79159" y="1897380"/>
            <a:ext cx="1760120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0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82883" y="2222876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39324"/>
            <a:ext cx="1796514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08186" y="1839324"/>
            <a:ext cx="2042535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5" action="ppaction://hlinksldjump"/>
          </p:cNvPr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hlinkClick r:id="rId6" action="ppaction://hlinksldjump"/>
          </p:cNvPr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719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69 L 0.14987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-0.14518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18 0.00278 L 0.00117 -0.004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9" y="-37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87 0.00278 L -0.0013 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  <p:bldP spid="13" grpId="0" animBg="1"/>
      <p:bldP spid="13" grpId="1" animBg="1"/>
      <p:bldP spid="10" grpId="0" animBg="1"/>
      <p:bldP spid="10" grpId="1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97380"/>
            <a:ext cx="1796514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79159" y="1897380"/>
            <a:ext cx="1760120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042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82883" y="2222876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39324"/>
            <a:ext cx="1796514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08186" y="1839324"/>
            <a:ext cx="2042535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5" action="ppaction://hlinksldjump"/>
          </p:cNvPr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hlinkClick r:id="rId6" action="ppaction://hlinksldjump"/>
          </p:cNvPr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5023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69 L 0.14987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-0.14518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18 0.00278 L 0.00117 -0.004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9" y="-37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87 0.00278 L -0.0013 0.000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  <p:bldP spid="13" grpId="0" animBg="1"/>
      <p:bldP spid="13" grpId="1" animBg="1"/>
      <p:bldP spid="10" grpId="0" animBg="1"/>
      <p:bldP spid="10" grpId="1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97380"/>
            <a:ext cx="1796514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79159" y="1897380"/>
            <a:ext cx="1760120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2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82883" y="2222876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39324"/>
            <a:ext cx="1796514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08186" y="1839324"/>
            <a:ext cx="2042535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hlinkClick r:id="rId5" action="ppaction://hlinksldjump"/>
          </p:cNvPr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hlinkClick r:id="rId6" action="ppaction://hlinksldjump"/>
          </p:cNvPr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0400">
              <a:tabLst>
                <a:tab pos="290513" algn="l"/>
                <a:tab pos="973138" algn="l"/>
              </a:tabLst>
            </a:pPr>
            <a:r>
              <a:rPr lang="en-US" dirty="0" smtClean="0"/>
              <a:t>			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12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69 L 0.14987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-0.14518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18 0.00278 L 0.00117 -0.0041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9" y="-37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87 0.00278 L -0.0013 0.000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  <p:bldP spid="13" grpId="0" animBg="1"/>
      <p:bldP spid="13" grpId="1" animBg="1"/>
      <p:bldP spid="10" grpId="0" animBg="1"/>
      <p:bldP spid="10" grpId="1" animBg="1"/>
      <p:bldP spid="17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97380"/>
            <a:ext cx="1796514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79159" y="1897380"/>
            <a:ext cx="1760120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64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82883" y="2222876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39324"/>
            <a:ext cx="1796514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08186" y="1839324"/>
            <a:ext cx="2042535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hlinkClick r:id="rId5" action="ppaction://hlinksldjump"/>
          </p:cNvPr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hlinkClick r:id="rId6" action="ppaction://hlinksldjump"/>
          </p:cNvPr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0400">
              <a:tabLst>
                <a:tab pos="290513" algn="l"/>
                <a:tab pos="973138" algn="l"/>
              </a:tabLst>
            </a:pPr>
            <a:r>
              <a:rPr lang="en-US" dirty="0" smtClean="0"/>
              <a:t>			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258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69 L 0.14987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-0.14518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18 0.00278 L 0.00117 -0.0041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9" y="-37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87 0.00278 L -0.0013 0.0006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13" grpId="0" animBg="1"/>
      <p:bldP spid="13" grpId="1" animBg="1"/>
      <p:bldP spid="10" grpId="0" animBg="1"/>
      <p:bldP spid="10" grpId="1" animBg="1"/>
      <p:bldP spid="17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97380"/>
            <a:ext cx="1796514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79159" y="1897380"/>
            <a:ext cx="1760120" cy="4960620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0400">
              <a:tabLst>
                <a:tab pos="290513" algn="l"/>
                <a:tab pos="973138" algn="l"/>
              </a:tabLst>
            </a:pPr>
            <a:r>
              <a:rPr lang="en-US" dirty="0" smtClean="0"/>
              <a:t>			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23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17683" y="1897380"/>
            <a:ext cx="3556634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79929" y="2215619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82883" y="2222876"/>
            <a:ext cx="148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ru-RU" dirty="0" smtClean="0"/>
              <a:t> </a:t>
            </a:r>
            <a:r>
              <a:rPr lang="ru-RU" dirty="0" smtClean="0"/>
              <a:t>поверх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2484775" y="1839324"/>
            <a:ext cx="1796514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08186" y="1839324"/>
            <a:ext cx="2042535" cy="501867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265872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10711" y="548640"/>
            <a:ext cx="4317682" cy="63093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394007" y="3806190"/>
            <a:ext cx="5532120" cy="5715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6181" y="1325880"/>
            <a:ext cx="4699636" cy="571500"/>
          </a:xfrm>
          <a:custGeom>
            <a:avLst/>
            <a:gdLst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699636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0 w 4699636"/>
              <a:gd name="connsiteY3" fmla="*/ 571500 h 571500"/>
              <a:gd name="connsiteX4" fmla="*/ 0 w 4699636"/>
              <a:gd name="connsiteY4" fmla="*/ 0 h 571500"/>
              <a:gd name="connsiteX0" fmla="*/ 0 w 4699636"/>
              <a:gd name="connsiteY0" fmla="*/ 0 h 571500"/>
              <a:gd name="connsiteX1" fmla="*/ 4699636 w 4699636"/>
              <a:gd name="connsiteY1" fmla="*/ 0 h 571500"/>
              <a:gd name="connsiteX2" fmla="*/ 4126430 w 4699636"/>
              <a:gd name="connsiteY2" fmla="*/ 571500 h 571500"/>
              <a:gd name="connsiteX3" fmla="*/ 573206 w 4699636"/>
              <a:gd name="connsiteY3" fmla="*/ 571500 h 571500"/>
              <a:gd name="connsiteX4" fmla="*/ 0 w 4699636"/>
              <a:gd name="connsiteY4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636" h="571500">
                <a:moveTo>
                  <a:pt x="0" y="0"/>
                </a:moveTo>
                <a:lnTo>
                  <a:pt x="4699636" y="0"/>
                </a:lnTo>
                <a:lnTo>
                  <a:pt x="4126430" y="571500"/>
                </a:lnTo>
                <a:lnTo>
                  <a:pt x="573206" y="5715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82008" y="2577694"/>
            <a:ext cx="1068714" cy="1576169"/>
          </a:xfrm>
          <a:prstGeom prst="rect">
            <a:avLst/>
          </a:prstGeom>
          <a:gradFill flip="none" rotWithShape="1">
            <a:gsLst>
              <a:gs pos="9000">
                <a:schemeClr val="bg2"/>
              </a:gs>
              <a:gs pos="73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5" action="ppaction://hlinksldjump"/>
          </p:cNvPr>
          <p:cNvSpPr/>
          <p:nvPr/>
        </p:nvSpPr>
        <p:spPr>
          <a:xfrm>
            <a:off x="9174698" y="2799219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9174698" y="3231956"/>
            <a:ext cx="241906" cy="270626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hlinkClick r:id="rId6" action="ppaction://hlinksldjump"/>
          </p:cNvPr>
          <p:cNvSpPr/>
          <p:nvPr/>
        </p:nvSpPr>
        <p:spPr>
          <a:xfrm>
            <a:off x="9174459" y="3666031"/>
            <a:ext cx="241906" cy="27062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506025" y="2735414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03148" y="3194761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0273" y="3609556"/>
            <a:ext cx="28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0400">
              <a:tabLst>
                <a:tab pos="290513" algn="l"/>
                <a:tab pos="973138" algn="l"/>
              </a:tabLst>
            </a:pPr>
            <a:r>
              <a:rPr lang="en-US" dirty="0" smtClean="0"/>
              <a:t>			3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10355" y="548640"/>
            <a:ext cx="1915064" cy="590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3560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69 L 0.14987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-0.14518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18 0.00278 L 0.00117 -0.004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9" y="-37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87 0.00278 L -0.0013 0.000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  <p:bldP spid="13" grpId="0" animBg="1"/>
      <p:bldP spid="13" grpId="1" animBg="1"/>
      <p:bldP spid="10" grpId="0" animBg="1"/>
      <p:bldP spid="10" grpId="1" animBg="1"/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114</Words>
  <Application>Microsoft Office PowerPoint</Application>
  <PresentationFormat>Широкоэкранный</PresentationFormat>
  <Paragraphs>94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Евгений Варзар</cp:lastModifiedBy>
  <cp:revision>20</cp:revision>
  <dcterms:created xsi:type="dcterms:W3CDTF">2014-11-16T11:47:04Z</dcterms:created>
  <dcterms:modified xsi:type="dcterms:W3CDTF">2014-11-26T19:36:04Z</dcterms:modified>
</cp:coreProperties>
</file>